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5"/>
  </p:notesMasterIdLst>
  <p:sldIdLst>
    <p:sldId id="256" r:id="rId2"/>
    <p:sldId id="279" r:id="rId3"/>
    <p:sldId id="262" r:id="rId4"/>
    <p:sldId id="259" r:id="rId5"/>
    <p:sldId id="291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6" r:id="rId15"/>
    <p:sldId id="305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27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201067"/>
            <a:ext cx="8503346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”属性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选中文本图层后，该属性显示当前文字所使用的字体，点击字体名称后方的三角形图标即可打开字体下拉列表，然后单击所需字体，即可完成字体的切换。（如图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592" y="2650172"/>
            <a:ext cx="1885950" cy="34004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202815" y="550994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932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201067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“颜色”属性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选中文本图层后，点击“填充颜色”即可打开“文本颜色”对话框，在该对话框中选择所需要的颜色后点击“确定”，就可以改变文字的颜色。（如图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4079" y="59280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385" y="2720337"/>
            <a:ext cx="5714645" cy="297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432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201067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“大小”属性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选中文本图层后，点击“设置字体大小”，输入所需数值，即可改变文字的大小，该数值的单位为“像素”。（如图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4079" y="59280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79" y="2760757"/>
            <a:ext cx="87725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948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201067"/>
            <a:ext cx="8503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修改文本内容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当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我们已经完成文本的创建之后，想要再次修改文本的内容，可以使用“文字工具”在视图预览区单击文本，即可对文字进行修改。（如图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4079" y="59280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846" y="2801148"/>
            <a:ext cx="6951900" cy="269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39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201067"/>
            <a:ext cx="8503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或者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使用鼠标双击文本图层，也可以实现对文本内容的再次编辑，只不过双击图层的方式将会选中该图层中的所有文字。（如图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4079" y="59280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993" y="2251129"/>
            <a:ext cx="6211430" cy="355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68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46352" y="1978989"/>
            <a:ext cx="85033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文字的样式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After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为用户提供了强大的图层样式功能，这些样式也可以作用于文字，因为文本图层也是图层的一种，它也可以拥有自己的图层样式属性。这些样式种类很多，但大部分与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公司旗下的其他图像处理软件相同，比如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Photoshop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等，因此，只要拥有这些图像处理软件的基础，再来学习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的话，相信大家对于图层样式的使用方法是非常容易理解和掌握的。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883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942237"/>
            <a:ext cx="850334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下面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，我们就通过“描边”这一图层样式为例，来为大家讲解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中图层样式的使用方法。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．新建一个合成，并在该合成中创建一个文本图层，并输入一段文字。（如图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1901" y="611672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835" y="2553521"/>
            <a:ext cx="6265389" cy="356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08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7" y="1088814"/>
            <a:ext cx="8503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使用鼠标右键点击该文本图层，并在弹出的右键菜单中执行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图层样式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1901" y="611672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3" y="2064729"/>
            <a:ext cx="3413115" cy="405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73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7" y="1088814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此时就可以在图层面板中文本图层的下方看到我们为其添加的“描边”属性。同时，在合成预览区，我们也可以看到文字已经拥有了描边效果。（如图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1901" y="611672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542" y="2198452"/>
            <a:ext cx="6871864" cy="391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87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7" y="1088814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点击该文本图层“描边”属性前方的三角形图标，可以展开“描边”属性的参数，通过这些设置这些参数就可以完成对“描边”属性的调整或修改。（如图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1901" y="611672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137" y="2198452"/>
            <a:ext cx="6840674" cy="391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13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46352" y="2057805"/>
            <a:ext cx="8503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文本动画制作工具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制作文字动画有两种思路，一种是将文字当作为图层来进行动画制作，这种方法和普通图层的动画制作方法一致，都是通过图层的“变换”属性来进行关键帧设置；另一种是使用“文本动画制作工具”来进行制作，这种方法可以逐字进行动画制作，而且功能也更加强大，制作出的文字动画也极具表现力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360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365649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文字添加文本动画制作工具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当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我们创建出一段文字之后，点击该文本图层前方的三角形图标展开图层属性，就可以看到在“文本”属性后方的“文本动画制作工具”按钮了。（如图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503" y="3284195"/>
            <a:ext cx="8057369" cy="168821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804557" y="546163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5519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365649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点击三角形按钮，可以打开“文本动画制作工具”的列表。（如图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558" y="596659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542" y="2014548"/>
            <a:ext cx="7170264" cy="376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464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365649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在打开的“文本动画制作工具”的列表中点击需要添加的动画属性，就可以为文本添加该动画属性了。（如图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557" y="6149081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802" y="2389131"/>
            <a:ext cx="6582770" cy="375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403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365649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如果需要添加多个动画属性，点击“文本动画制作工具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后方的“添加”三角形按钮，在弹出的列表中选择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所要添加的动画属性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12968" y="5485910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34" y="3003702"/>
            <a:ext cx="9429929" cy="190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8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665421"/>
            <a:ext cx="850334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使用文本动画制作工具制作文字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当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为文字添加了“文本动画制作工具”中的某项动画属性之后，就可以为文字制作基于该属性的动画了。如果需要制作逐字动画，那么我们就要结合“文本动画制作工具”中的“范围选择器”来对文字进行动画设置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845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22500" y="927973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下面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我们就以“填充颜色”属性为例，为大家讲解如何使用“文本动画制作工具”为文字制作逐字变色的动画。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新建一个合成，并在合成中创建一个文本图层，输入一段文字。（如图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5543" y="612735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522" y="2259573"/>
            <a:ext cx="6811299" cy="386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78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22498" y="105302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点击该文本图层的“文本动画制作工具”三角形按钮，执行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填充颜色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-RGB】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为其添加“填充颜色”属性。（如图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5543" y="612735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542" y="2057855"/>
            <a:ext cx="7150959" cy="40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69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22498" y="105302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点击“填充颜色”后方的颜色图标，打开“填充颜色”面板，选择需要设置的颜色之后点击“确定”，即可改变文字的填充颜色。（如图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5543" y="612735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18" y="2057855"/>
            <a:ext cx="7138606" cy="40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60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22499" y="1256959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点击“范围选择器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前方的三角形图标，展开范围选择器。（如图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06771" y="549955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44" y="2881106"/>
            <a:ext cx="9787515" cy="208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10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928925"/>
            <a:ext cx="915501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将时间指针移动到第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帧处，点击“结束”属性前方的码表，为“结束”属性设置一个关键帧，同时，将“结束”属性的参数值设置为“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，此时我们可以看到，文字颜色恢复到了没有填充之前的原始颜色。如图（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06428" y="626383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542" y="2249848"/>
            <a:ext cx="7055805" cy="403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670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1053022"/>
            <a:ext cx="915501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将时间指针移动到第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秒处，设置“结束”属性参数值为“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，设置第二个关键帧。（如图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06428" y="626383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828" y="2249848"/>
            <a:ext cx="7051232" cy="403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395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048858" y="875146"/>
            <a:ext cx="9155017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此时点击播放控制面板中的“播放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停止”按钮，既可以预览整段动画，我们可以看到，文字的颜色从左至右逐字发生了改变。至此，文字逐字变色的动画效果就制作完成了。（如图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06428" y="626383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828" y="2249848"/>
            <a:ext cx="7051232" cy="403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519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文字的创建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文字是以文本图层的形式存在的，文本图层其实就是图层的一种，我们之前已经学习过图层的相关知识，这里我们不妨再复习一下。图层必须创建在合成之内，因此在创建图层之前我们需要新建一个合成，创建文本图层的方法主要有以下两种：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58567" y="1283593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使用工具栏中的“文字工具”在合成预览区内需要创建文字的位置处单击鼠标左键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可创建出一个文本图层，紧接着输入我们需要的文字即可。（如图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Effects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基础知识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41815" y="5428063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846" y="2290011"/>
            <a:ext cx="6474228" cy="38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16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58567" y="1283593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，即可新建一个文本层，默认情况下这种方式创建的文本位于在合成预览区中央，此时输入我们需要的文字即可完成文本层的创建。（如图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Effects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基础知识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51436" y="542806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030" y="3141055"/>
            <a:ext cx="6251741" cy="17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85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Effects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基础知识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5105" y="5744563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846" y="1313646"/>
            <a:ext cx="7539779" cy="429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884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435507"/>
            <a:ext cx="8678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小提示：“文字工具”有两种，一种是“横排文字工具”，另一种是“直排文字工具”，鼠标左键长按“文字工具”图标即可弹出下拉列表进行切换。（如图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Effects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基础知识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51436" y="5428062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58" y="3418965"/>
            <a:ext cx="5286896" cy="133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39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文字的编辑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“字符”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通过合成预览区右侧的“字符”面板，我们可以完成对文字基本属性的编辑或修改。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文字动画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2831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1624</Words>
  <Application>Microsoft Office PowerPoint</Application>
  <PresentationFormat>宽屏</PresentationFormat>
  <Paragraphs>143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98</cp:revision>
  <dcterms:created xsi:type="dcterms:W3CDTF">2015-01-07T12:23:28Z</dcterms:created>
  <dcterms:modified xsi:type="dcterms:W3CDTF">2018-07-30T11:13:55Z</dcterms:modified>
</cp:coreProperties>
</file>